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5e2d24b4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5e2d24b4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5e2d24b4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5e2d24b4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5e2d24b4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5e2d24b4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5e2d24b4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45e2d24b4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5e2d24b4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5e2d24b4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5e2d24b4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5e2d24b4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5e2d24b4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5e2d24b4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5e2d24b4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5e2d24b4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5e2d24b4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5e2d24b4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HWA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SQUADBUILDER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Luxshan Puvanendrarajah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2239775" y="3206275"/>
            <a:ext cx="3700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future improvement</a:t>
            </a:r>
            <a:endParaRPr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Have another page for login with </a:t>
            </a:r>
            <a:r>
              <a:rPr lang="en-GB"/>
              <a:t>separate</a:t>
            </a:r>
            <a:r>
              <a:rPr lang="en-GB"/>
              <a:t> database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More feature for the cards such as ratings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Enable more frontend with css 3d pitch design from codepen.io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5112400" y="1597050"/>
            <a:ext cx="3700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Could of Done Better</a:t>
            </a:r>
            <a:endParaRPr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Spent more time on jira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Ensure i stuck to mvp and not expand on frontend design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Ensure i complete  Documentation as project progresses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308025" y="1597050"/>
            <a:ext cx="3700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Couldn’t complete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Readme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UML diagram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Upload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Squad builder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1918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Hobby Project based around the football team i support.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Created using front end with html,javascript,css.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API </a:t>
            </a:r>
            <a:r>
              <a:rPr lang="en-GB"/>
              <a:t>designed</a:t>
            </a:r>
            <a:r>
              <a:rPr lang="en-GB"/>
              <a:t> using </a:t>
            </a:r>
            <a:r>
              <a:rPr lang="en-GB"/>
              <a:t>spring boot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Backend Mysql.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201" y="468825"/>
            <a:ext cx="4706376" cy="224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8199" y="2852175"/>
            <a:ext cx="2233325" cy="21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 Assesment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Risk Assessment Matrix 3 by 3 example with FREE Download" id="150" name="Google Shape;15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277800"/>
            <a:ext cx="2240399" cy="22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25" y="1386575"/>
            <a:ext cx="5760051" cy="342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JIRA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75" y="1486750"/>
            <a:ext cx="2954952" cy="25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31150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6175" y="303175"/>
            <a:ext cx="3883750" cy="220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608350"/>
            <a:ext cx="3703475" cy="22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Hub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375" y="1140725"/>
            <a:ext cx="4804724" cy="30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75" y="1307850"/>
            <a:ext cx="3932902" cy="312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475" y="1348350"/>
            <a:ext cx="4367151" cy="30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Swagger</a:t>
            </a:r>
            <a:endParaRPr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00" y="1289300"/>
            <a:ext cx="3703501" cy="34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125" y="1307850"/>
            <a:ext cx="3795852" cy="341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review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6407350" y="1567550"/>
            <a:ext cx="1929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Sprints </a:t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800" y="1212675"/>
            <a:ext cx="6588298" cy="34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